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0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45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77B40-3FCC-4FED-997E-1F27C17E9151}" type="datetimeFigureOut">
              <a:rPr lang="en-US" smtClean="0"/>
              <a:t>12/18/2024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14172D-6867-4CA4-9FB5-CBBD677402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0377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77B40-3FCC-4FED-997E-1F27C17E9151}" type="datetimeFigureOut">
              <a:rPr lang="en-US" smtClean="0"/>
              <a:t>12/18/2024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14172D-6867-4CA4-9FB5-CBBD677402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8357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77B40-3FCC-4FED-997E-1F27C17E9151}" type="datetimeFigureOut">
              <a:rPr lang="en-US" smtClean="0"/>
              <a:t>12/18/2024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14172D-6867-4CA4-9FB5-CBBD677402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4945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77B40-3FCC-4FED-997E-1F27C17E9151}" type="datetimeFigureOut">
              <a:rPr lang="en-US" smtClean="0"/>
              <a:t>12/18/2024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14172D-6867-4CA4-9FB5-CBBD677402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2190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77B40-3FCC-4FED-997E-1F27C17E9151}" type="datetimeFigureOut">
              <a:rPr lang="en-US" smtClean="0"/>
              <a:t>12/18/2024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14172D-6867-4CA4-9FB5-CBBD677402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7680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77B40-3FCC-4FED-997E-1F27C17E9151}" type="datetimeFigureOut">
              <a:rPr lang="en-US" smtClean="0"/>
              <a:t>12/18/2024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14172D-6867-4CA4-9FB5-CBBD677402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046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77B40-3FCC-4FED-997E-1F27C17E9151}" type="datetimeFigureOut">
              <a:rPr lang="en-US" smtClean="0"/>
              <a:t>12/18/2024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14172D-6867-4CA4-9FB5-CBBD677402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3601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77B40-3FCC-4FED-997E-1F27C17E9151}" type="datetimeFigureOut">
              <a:rPr lang="en-US" smtClean="0"/>
              <a:t>12/18/2024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14172D-6867-4CA4-9FB5-CBBD677402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3321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77B40-3FCC-4FED-997E-1F27C17E9151}" type="datetimeFigureOut">
              <a:rPr lang="en-US" smtClean="0"/>
              <a:t>12/18/2024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14172D-6867-4CA4-9FB5-CBBD677402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8618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77B40-3FCC-4FED-997E-1F27C17E9151}" type="datetimeFigureOut">
              <a:rPr lang="en-US" smtClean="0"/>
              <a:t>12/18/2024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14172D-6867-4CA4-9FB5-CBBD677402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7169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77B40-3FCC-4FED-997E-1F27C17E9151}" type="datetimeFigureOut">
              <a:rPr lang="en-US" smtClean="0"/>
              <a:t>12/18/2024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14172D-6867-4CA4-9FB5-CBBD677402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1855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877B40-3FCC-4FED-997E-1F27C17E9151}" type="datetimeFigureOut">
              <a:rPr lang="en-US" smtClean="0"/>
              <a:t>12/18/2024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14172D-6867-4CA4-9FB5-CBBD677402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8784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6874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844800" y="-2180166"/>
            <a:ext cx="18288000" cy="10287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-104805" y="5504934"/>
            <a:ext cx="4459875" cy="369332"/>
          </a:xfrm>
          <a:prstGeom prst="rect">
            <a:avLst/>
          </a:prstGeom>
          <a:solidFill>
            <a:schemeClr val="bg2"/>
          </a:solidFill>
        </p:spPr>
        <p:txBody>
          <a:bodyPr wrap="none">
            <a:spAutoFit/>
          </a:bodyPr>
          <a:lstStyle/>
          <a:p>
            <a:r>
              <a:rPr lang="en-US" dirty="0"/>
              <a:t>-15.927529714725178, 29.890561538920057</a:t>
            </a:r>
          </a:p>
        </p:txBody>
      </p:sp>
    </p:spTree>
    <p:extLst>
      <p:ext uri="{BB962C8B-B14F-4D97-AF65-F5344CB8AC3E}">
        <p14:creationId xmlns:p14="http://schemas.microsoft.com/office/powerpoint/2010/main" val="31778899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27100" y="-1573470"/>
            <a:ext cx="17555633" cy="9875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7891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52501" y="-906944"/>
            <a:ext cx="14556935" cy="8188276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3827344" y="114300"/>
            <a:ext cx="4342856" cy="369332"/>
          </a:xfrm>
          <a:prstGeom prst="rect">
            <a:avLst/>
          </a:prstGeom>
          <a:solidFill>
            <a:srgbClr val="FF0000">
              <a:alpha val="65098"/>
            </a:srgbClr>
          </a:solidFill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-15.758410493123602, 30.05728136223675</a:t>
            </a:r>
          </a:p>
        </p:txBody>
      </p:sp>
    </p:spTree>
    <p:extLst>
      <p:ext uri="{BB962C8B-B14F-4D97-AF65-F5344CB8AC3E}">
        <p14:creationId xmlns:p14="http://schemas.microsoft.com/office/powerpoint/2010/main" val="25370149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94B4377-6B03-4007-93B5-1EC860127A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533" y="15240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9342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7474A2F-AF8E-4AB8-9ACB-088B7806DB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6857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8</Words>
  <Application>Microsoft Office PowerPoint</Application>
  <PresentationFormat>Widescreen</PresentationFormat>
  <Paragraphs>2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Welcome to MLK Library</dc:creator>
  <cp:lastModifiedBy>Welcome to MLK Library</cp:lastModifiedBy>
  <cp:revision>3</cp:revision>
  <dcterms:created xsi:type="dcterms:W3CDTF">2024-12-17T17:50:24Z</dcterms:created>
  <dcterms:modified xsi:type="dcterms:W3CDTF">2024-12-18T15:43:26Z</dcterms:modified>
</cp:coreProperties>
</file>